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 Faith-filled &amp; Hopeful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62068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1783 L -0.12605 -0.2384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324 L -0.11424 -0.0546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aporter</cp:lastModifiedBy>
  <cp:revision>18</cp:revision>
  <dcterms:created xsi:type="dcterms:W3CDTF">2013-09-21T13:09:38Z</dcterms:created>
  <dcterms:modified xsi:type="dcterms:W3CDTF">2018-06-01T09:29:01Z</dcterms:modified>
</cp:coreProperties>
</file>